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4"/>
  </p:notesMasterIdLst>
  <p:sldIdLst>
    <p:sldId id="363" r:id="rId3"/>
    <p:sldId id="364" r:id="rId5"/>
  </p:sldIdLst>
  <p:sldSz cx="9144000" cy="5143500" type="screen16x9"/>
  <p:notesSz cx="6797675" cy="992632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92" d="100"/>
          <a:sy n="92" d="100"/>
        </p:scale>
        <p:origin x="-672" y="-108"/>
      </p:cViewPr>
      <p:guideLst>
        <p:guide orient="horz" pos="2164"/>
        <p:guide orient="horz" pos="158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1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/>
          <p:nvPr>
            <p:ph type="sldImg" idx="2"/>
          </p:nvPr>
        </p:nvSpPr>
        <p:spPr/>
      </p:sp>
      <p:sp>
        <p:nvSpPr>
          <p:cNvPr id="3" name="Замещающий текст 2"/>
          <p:cNvSpPr/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8.jpeg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9.jpeg"/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(ноябрь)</a:t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вида»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9" name="Объект 3"/>
          <p:cNvSpPr txBox="1"/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1332230" y="976630"/>
          <a:ext cx="7127875" cy="3782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1160"/>
                <a:gridCol w="3091180"/>
                <a:gridCol w="2375535"/>
              </a:tblGrid>
              <a:tr h="1188720">
                <a:tc>
                  <a:txBody>
                    <a:bodyPr/>
                    <a:lstStyle/>
                    <a:p>
                      <a:endParaRPr lang="ru-RU" sz="1200" b="1" i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altLang="en-US" sz="12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День Матери</a:t>
                      </a:r>
                      <a:endParaRPr lang="ru-RU" altLang="en-US" sz="1200" b="1" i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altLang="en-US" sz="1200" b="1" i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altLang="en-US" sz="1200" b="1" i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864870">
                <a:tc>
                  <a:txBody>
                    <a:bodyPr/>
                    <a:lstStyle/>
                    <a:p>
                      <a:r>
                        <a:rPr lang="ru-RU" altLang="en-US" sz="1200" b="1" i="1" dirty="0" smtClean="0">
                          <a:solidFill>
                            <a:schemeClr val="lt1"/>
                          </a:solidFill>
                          <a:sym typeface="+mn-ea"/>
                        </a:rPr>
                        <a:t>Музыкальная шкатулка</a:t>
                      </a:r>
                      <a:endParaRPr lang="ru-RU" altLang="en-US" sz="1200" b="1" i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64870"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86423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33" name="Picture 9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-14630400" y="-11830050"/>
            <a:ext cx="5400000" cy="4050000"/>
          </a:xfrm>
          <a:prstGeom prst="rect">
            <a:avLst/>
          </a:prstGeom>
          <a:noFill/>
        </p:spPr>
      </p:pic>
      <p:pic>
        <p:nvPicPr>
          <p:cNvPr id="1034" name="Picture 10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-14630400" y="-11830050"/>
            <a:ext cx="5400000" cy="4050000"/>
          </a:xfrm>
          <a:prstGeom prst="rect">
            <a:avLst/>
          </a:prstGeom>
          <a:noFill/>
        </p:spPr>
      </p:pic>
      <p:pic>
        <p:nvPicPr>
          <p:cNvPr id="1035" name="Picture 11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957392" y="-6357242"/>
            <a:ext cx="5280000" cy="3960000"/>
          </a:xfrm>
          <a:prstGeom prst="rect">
            <a:avLst/>
          </a:prstGeom>
          <a:noFill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92340" y="-24765"/>
            <a:ext cx="1849755" cy="807085"/>
          </a:xfrm>
          <a:prstGeom prst="rect">
            <a:avLst/>
          </a:prstGeom>
        </p:spPr>
      </p:pic>
      <p:pic>
        <p:nvPicPr>
          <p:cNvPr id="6" name="Замещающее содержимое 5" descr="HZFH0671"/>
          <p:cNvPicPr>
            <a:picLocks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5939790" y="1059180"/>
            <a:ext cx="2357120" cy="1820545"/>
          </a:xfrm>
          <a:prstGeom prst="rect">
            <a:avLst/>
          </a:prstGeom>
        </p:spPr>
      </p:pic>
      <p:pic>
        <p:nvPicPr>
          <p:cNvPr id="7" name="Замещающее содержимое 6" descr="IMG_1344"/>
          <p:cNvPicPr>
            <a:picLocks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3108325" y="1038860"/>
            <a:ext cx="2491105" cy="1869440"/>
          </a:xfrm>
          <a:prstGeom prst="rect">
            <a:avLst/>
          </a:prstGeom>
        </p:spPr>
      </p:pic>
      <p:pic>
        <p:nvPicPr>
          <p:cNvPr id="8" name="Изображение 7" descr="IMG_136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9790" y="3003550"/>
            <a:ext cx="2320925" cy="1740535"/>
          </a:xfrm>
          <a:prstGeom prst="rect">
            <a:avLst/>
          </a:prstGeom>
        </p:spPr>
      </p:pic>
      <p:pic>
        <p:nvPicPr>
          <p:cNvPr id="10" name="Изображение 9" descr="TAYK558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6430" y="2988945"/>
            <a:ext cx="2334260" cy="1755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3428"/>
            <a:ext cx="8075240" cy="857250"/>
          </a:xfrm>
        </p:spPr>
        <p:txBody>
          <a:bodyPr>
            <a:normAutofit fontScale="90000"/>
          </a:bodyPr>
          <a:lstStyle/>
          <a:p>
            <a:pPr algn="ctr"/>
            <a:br>
              <a:rPr lang="en-US" i="1" dirty="0" smtClean="0">
                <a:solidFill>
                  <a:schemeClr val="bg1"/>
                </a:solidFill>
              </a:rPr>
            </a:br>
            <a:r>
              <a:rPr lang="ru-RU" i="1" dirty="0" smtClean="0">
                <a:solidFill>
                  <a:schemeClr val="bg1"/>
                </a:solidFill>
              </a:rPr>
              <a:t> моей»</a:t>
            </a:r>
            <a:br>
              <a:rPr lang="ru-RU" i="1" dirty="0" smtClean="0">
                <a:solidFill>
                  <a:schemeClr val="bg1"/>
                </a:solidFill>
              </a:rPr>
            </a:br>
            <a:br>
              <a:rPr lang="en-US" sz="1300" i="1" dirty="0" smtClean="0">
                <a:solidFill>
                  <a:srgbClr val="FF0000"/>
                </a:solidFill>
              </a:rPr>
            </a:br>
            <a:r>
              <a:rPr lang="ru-RU" sz="3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Музыкальная шкатулка</a:t>
            </a:r>
            <a:endParaRPr lang="ru-RU" sz="3100" i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6" name="Заголовок 1"/>
          <p:cNvSpPr txBox="1"/>
          <p:nvPr/>
        </p:nvSpPr>
        <p:spPr>
          <a:xfrm>
            <a:off x="611560" y="248665"/>
            <a:ext cx="6696744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 с татарским</a:t>
            </a:r>
            <a:endParaRPr lang="ru-RU" sz="6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языком воспитания и обучения» Советского района г. Казани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87450" y="1707515"/>
            <a:ext cx="753999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altLang="ru-RU" sz="1200" b="1" i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 старших и подготовительных группах данное мероприятие было посвящено 115 летию со дня рождения татарского композитора Сары Садыковой, ее творчеству. В средних и младших группах - миру музыки. В рамках мероприятий дети играли на музыкальных инструментах, пели, танцевали.</a:t>
            </a:r>
            <a:endParaRPr lang="ru-RU" altLang="ru-RU" sz="1200" b="1" i="1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7" name="Замещающее содержимое 6" descr="HZFH0671"/>
          <p:cNvPicPr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347720" y="2715895"/>
            <a:ext cx="3006090" cy="2321560"/>
          </a:xfrm>
          <a:prstGeom prst="rect">
            <a:avLst/>
          </a:prstGeom>
        </p:spPr>
      </p:pic>
      <p:pic>
        <p:nvPicPr>
          <p:cNvPr id="8" name="Изображение 7" descr="IMG_13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50" y="3181985"/>
            <a:ext cx="2320925" cy="1740535"/>
          </a:xfrm>
          <a:prstGeom prst="rect">
            <a:avLst/>
          </a:prstGeom>
        </p:spPr>
      </p:pic>
      <p:pic>
        <p:nvPicPr>
          <p:cNvPr id="9" name="Замещающее содержимое 8" descr="IMG_1363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624955" y="2427605"/>
            <a:ext cx="2335530" cy="1751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ISPRING_RESOURCE_PATHS_HASH_2" val="226a258f4ad352eb8e771f3b6bfa9b5f3fdf4ab"/>
</p:tagLst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520</Words>
  <Application>WPS Presentation</Application>
  <PresentationFormat>Экран (16:9)</PresentationFormat>
  <Paragraphs>24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1" baseType="lpstr">
      <vt:lpstr>Arial</vt:lpstr>
      <vt:lpstr>SimSun</vt:lpstr>
      <vt:lpstr>Wingdings</vt:lpstr>
      <vt:lpstr>Times New Roman</vt:lpstr>
      <vt:lpstr>Cambria</vt:lpstr>
      <vt:lpstr>Microsoft YaHei</vt:lpstr>
      <vt:lpstr>Arial Unicode MS</vt:lpstr>
      <vt:lpstr>Calibri</vt:lpstr>
      <vt:lpstr>2_Тема Office</vt:lpstr>
      <vt:lpstr>ФОТОРЕПОРТАЖ (октябрь) МБДОУ «Детский сад №112 комбинированного вида»</vt:lpstr>
      <vt:lpstr> «Родной язык – язык души моей»  Ярмарка  подвижных игр  народов Поволжья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Admin</cp:lastModifiedBy>
  <cp:revision>438</cp:revision>
  <cp:lastPrinted>2021-02-04T07:26:00Z</cp:lastPrinted>
  <dcterms:created xsi:type="dcterms:W3CDTF">2015-10-13T08:15:00Z</dcterms:created>
  <dcterms:modified xsi:type="dcterms:W3CDTF">2021-11-24T06:43:45Z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FC93117DD69A48E8B89F66A3F9108E81</vt:lpwstr>
  </property>
  <property fmtid="{D5CDD505-2E9C-101B-9397-08002B2CF9AE}" pid="3" name="KSOProductBuildVer">
    <vt:lpwstr>1049-11.2.0.10382</vt:lpwstr>
  </property>
</Properties>
</file>